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s/slide8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7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.xml" ContentType="application/vnd.openxmlformats-officedocument.presentationml.slide+xml"/>
  <Override PartName="/ppt/slides/slide9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6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customXml" Target="../customXml/item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customXml" Target="../customXml/item3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ustomXml" Target="../customXml/item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7CD026-BAC0-4075-AC26-592726D609C9}" type="datetimeFigureOut">
              <a:rPr lang="ko-KR" altLang="en-US" smtClean="0"/>
              <a:t>2022-05-19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C30EE-B36B-4B7F-B16D-A6F136356C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75550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7CD026-BAC0-4075-AC26-592726D609C9}" type="datetimeFigureOut">
              <a:rPr lang="ko-KR" altLang="en-US" smtClean="0"/>
              <a:t>2022-05-19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C30EE-B36B-4B7F-B16D-A6F136356C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40872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7CD026-BAC0-4075-AC26-592726D609C9}" type="datetimeFigureOut">
              <a:rPr lang="ko-KR" altLang="en-US" smtClean="0"/>
              <a:t>2022-05-19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C30EE-B36B-4B7F-B16D-A6F136356C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9859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7CD026-BAC0-4075-AC26-592726D609C9}" type="datetimeFigureOut">
              <a:rPr lang="ko-KR" altLang="en-US" smtClean="0"/>
              <a:t>2022-05-19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C30EE-B36B-4B7F-B16D-A6F136356C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46215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7CD026-BAC0-4075-AC26-592726D609C9}" type="datetimeFigureOut">
              <a:rPr lang="ko-KR" altLang="en-US" smtClean="0"/>
              <a:t>2022-05-19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C30EE-B36B-4B7F-B16D-A6F136356C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80292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7CD026-BAC0-4075-AC26-592726D609C9}" type="datetimeFigureOut">
              <a:rPr lang="ko-KR" altLang="en-US" smtClean="0"/>
              <a:t>2022-05-19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C30EE-B36B-4B7F-B16D-A6F136356C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33230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7CD026-BAC0-4075-AC26-592726D609C9}" type="datetimeFigureOut">
              <a:rPr lang="ko-KR" altLang="en-US" smtClean="0"/>
              <a:t>2022-05-19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C30EE-B36B-4B7F-B16D-A6F136356C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86708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7CD026-BAC0-4075-AC26-592726D609C9}" type="datetimeFigureOut">
              <a:rPr lang="ko-KR" altLang="en-US" smtClean="0"/>
              <a:t>2022-05-19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C30EE-B36B-4B7F-B16D-A6F136356C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91556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7CD026-BAC0-4075-AC26-592726D609C9}" type="datetimeFigureOut">
              <a:rPr lang="ko-KR" altLang="en-US" smtClean="0"/>
              <a:t>2022-05-19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C30EE-B36B-4B7F-B16D-A6F136356C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54563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7CD026-BAC0-4075-AC26-592726D609C9}" type="datetimeFigureOut">
              <a:rPr lang="ko-KR" altLang="en-US" smtClean="0"/>
              <a:t>2022-05-19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C30EE-B36B-4B7F-B16D-A6F136356C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02778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7CD026-BAC0-4075-AC26-592726D609C9}" type="datetimeFigureOut">
              <a:rPr lang="ko-KR" altLang="en-US" smtClean="0"/>
              <a:t>2022-05-19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3C30EE-B36B-4B7F-B16D-A6F136356C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67684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7CD026-BAC0-4075-AC26-592726D609C9}" type="datetimeFigureOut">
              <a:rPr lang="ko-KR" altLang="en-US" smtClean="0"/>
              <a:t>2022-05-19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3C30EE-B36B-4B7F-B16D-A6F136356C9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208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smtClean="0"/>
              <a:t>알고리즘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44935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1507636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9711131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1573102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9875518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4894378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2546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5046483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내용 개체 틀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40684348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8641415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9539227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9808918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내용 개체 틀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9526362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9046310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2920882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CEA9F2E7BAE26847BCB525288B75BD39" ma:contentTypeVersion="12" ma:contentTypeDescription="새 문서를 만듭니다." ma:contentTypeScope="" ma:versionID="b57e05dbcba2bd9089487d8b747b8940">
  <xsd:schema xmlns:xsd="http://www.w3.org/2001/XMLSchema" xmlns:xs="http://www.w3.org/2001/XMLSchema" xmlns:p="http://schemas.microsoft.com/office/2006/metadata/properties" xmlns:ns2="aa457248-2877-48dc-b8a0-990969de4f9c" xmlns:ns3="6b7fd487-1780-41c1-bff4-8ba3b6e02f6d" targetNamespace="http://schemas.microsoft.com/office/2006/metadata/properties" ma:root="true" ma:fieldsID="4d94a080374b60e35ed9b1955356a124" ns2:_="" ns3:_="">
    <xsd:import namespace="aa457248-2877-48dc-b8a0-990969de4f9c"/>
    <xsd:import namespace="6b7fd487-1780-41c1-bff4-8ba3b6e02f6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Location" minOccurs="0"/>
                <xsd:element ref="ns2:MediaLengthInSeconds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a457248-2877-48dc-b8a0-990969de4f9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LengthInSeconds" ma:index="16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18" nillable="true" ma:taxonomy="true" ma:internalName="lcf76f155ced4ddcb4097134ff3c332f" ma:taxonomyFieldName="MediaServiceImageTags" ma:displayName="이미지 태그" ma:readOnly="false" ma:fieldId="{5cf76f15-5ced-4ddc-b409-7134ff3c332f}" ma:taxonomyMulti="true" ma:sspId="3b63f6eb-b6c1-41e6-84c8-fcea7e8339c5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b7fd487-1780-41c1-bff4-8ba3b6e02f6d" elementFormDefault="qualified">
    <xsd:import namespace="http://schemas.microsoft.com/office/2006/documentManagement/types"/>
    <xsd:import namespace="http://schemas.microsoft.com/office/infopath/2007/PartnerControls"/>
    <xsd:element name="TaxCatchAll" ma:index="19" nillable="true" ma:displayName="Taxonomy Catch All Column" ma:hidden="true" ma:list="{3b5cbac4-641b-4d63-a5d6-ec8accf97c6a}" ma:internalName="TaxCatchAll" ma:showField="CatchAllData" ma:web="6b7fd487-1780-41c1-bff4-8ba3b6e02f6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aa457248-2877-48dc-b8a0-990969de4f9c">
      <Terms xmlns="http://schemas.microsoft.com/office/infopath/2007/PartnerControls"/>
    </lcf76f155ced4ddcb4097134ff3c332f>
    <TaxCatchAll xmlns="6b7fd487-1780-41c1-bff4-8ba3b6e02f6d" xsi:nil="true"/>
  </documentManagement>
</p:properties>
</file>

<file path=customXml/itemProps1.xml><?xml version="1.0" encoding="utf-8"?>
<ds:datastoreItem xmlns:ds="http://schemas.openxmlformats.org/officeDocument/2006/customXml" ds:itemID="{2AE1CB3E-B28C-4684-9E85-60AD7E7EF69E}"/>
</file>

<file path=customXml/itemProps2.xml><?xml version="1.0" encoding="utf-8"?>
<ds:datastoreItem xmlns:ds="http://schemas.openxmlformats.org/officeDocument/2006/customXml" ds:itemID="{3134986C-91B6-4045-AFB0-8AE6C1B1D941}"/>
</file>

<file path=customXml/itemProps3.xml><?xml version="1.0" encoding="utf-8"?>
<ds:datastoreItem xmlns:ds="http://schemas.openxmlformats.org/officeDocument/2006/customXml" ds:itemID="{4CD74EC8-F849-49F6-80DA-12C0BD2186D5}"/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1</Words>
  <Application>Microsoft Office PowerPoint</Application>
  <PresentationFormat>와이드스크린</PresentationFormat>
  <Paragraphs>1</Paragraphs>
  <Slides>15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18" baseType="lpstr">
      <vt:lpstr>맑은 고딕</vt:lpstr>
      <vt:lpstr>Arial</vt:lpstr>
      <vt:lpstr>Office 테마</vt:lpstr>
      <vt:lpstr>알고리즘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알고리즘</dc:title>
  <dc:creator>User</dc:creator>
  <cp:lastModifiedBy>User</cp:lastModifiedBy>
  <cp:revision>1</cp:revision>
  <dcterms:created xsi:type="dcterms:W3CDTF">2022-05-19T00:15:54Z</dcterms:created>
  <dcterms:modified xsi:type="dcterms:W3CDTF">2022-05-19T00:18:39Z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0x010100CEA9F2E7BAE26847BCB525288B75BD39</vt:lpwstr>
  </property>
  <property fmtid="{D5CDD505-2E9C-101B-9397-08002B2CF9AE}" pid="3" name="MediaServiceImageTags">
    <vt:lpwstr/>
  </property>
</Properties>
</file>